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3"/>
  </p:notesMasterIdLst>
  <p:sldIdLst>
    <p:sldId id="257" r:id="rId5"/>
    <p:sldId id="2147047053" r:id="rId6"/>
    <p:sldId id="2147047004" r:id="rId7"/>
    <p:sldId id="2147047005" r:id="rId8"/>
    <p:sldId id="306" r:id="rId9"/>
    <p:sldId id="271" r:id="rId10"/>
    <p:sldId id="272" r:id="rId11"/>
    <p:sldId id="273" r:id="rId12"/>
    <p:sldId id="275" r:id="rId13"/>
    <p:sldId id="276" r:id="rId14"/>
    <p:sldId id="274" r:id="rId15"/>
    <p:sldId id="277" r:id="rId16"/>
    <p:sldId id="2147047000" r:id="rId17"/>
    <p:sldId id="2147047001" r:id="rId18"/>
    <p:sldId id="284" r:id="rId19"/>
    <p:sldId id="2147047003" r:id="rId20"/>
    <p:sldId id="2146849328" r:id="rId21"/>
    <p:sldId id="2147047009" r:id="rId22"/>
    <p:sldId id="2147047011" r:id="rId23"/>
    <p:sldId id="2147047012" r:id="rId24"/>
    <p:sldId id="2147047013" r:id="rId25"/>
    <p:sldId id="2147047073" r:id="rId26"/>
    <p:sldId id="2147047066" r:id="rId27"/>
    <p:sldId id="2147047067" r:id="rId28"/>
    <p:sldId id="2147047078" r:id="rId29"/>
    <p:sldId id="2147047069" r:id="rId30"/>
    <p:sldId id="2147047006" r:id="rId31"/>
    <p:sldId id="2147047007" r:id="rId32"/>
    <p:sldId id="2147047024" r:id="rId33"/>
    <p:sldId id="2147047054" r:id="rId34"/>
    <p:sldId id="2147047055" r:id="rId35"/>
    <p:sldId id="2147047056" r:id="rId36"/>
    <p:sldId id="2147047057" r:id="rId37"/>
    <p:sldId id="2147047058" r:id="rId38"/>
    <p:sldId id="2147047059" r:id="rId39"/>
    <p:sldId id="2147047079" r:id="rId40"/>
    <p:sldId id="2147047080" r:id="rId41"/>
    <p:sldId id="2147047044" r:id="rId42"/>
    <p:sldId id="2147047088" r:id="rId43"/>
    <p:sldId id="2147047081" r:id="rId44"/>
    <p:sldId id="2147047083" r:id="rId45"/>
    <p:sldId id="2147047019" r:id="rId46"/>
    <p:sldId id="2147047084" r:id="rId47"/>
    <p:sldId id="2147047085" r:id="rId48"/>
    <p:sldId id="2147047063" r:id="rId49"/>
    <p:sldId id="2147047064" r:id="rId50"/>
    <p:sldId id="2147047087" r:id="rId51"/>
    <p:sldId id="260" r:id="rId5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p:restoredTop sz="96154"/>
  </p:normalViewPr>
  <p:slideViewPr>
    <p:cSldViewPr snapToGrid="0">
      <p:cViewPr varScale="1">
        <p:scale>
          <a:sx n="157" d="100"/>
          <a:sy n="157" d="100"/>
        </p:scale>
        <p:origin x="384" y="160"/>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14</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27</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23/01/2024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hl7.org/fhir/ValueSet/observation-interpre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0.xml"/><Relationship Id="rId4" Type="http://schemas.openxmlformats.org/officeDocument/2006/relationships/hyperlink" Target="https://ips.gointerop.com/fhir/Patient/$summary?identifier=CLYZ345678"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7" Type="http://schemas.openxmlformats.org/officeDocument/2006/relationships/hyperlink" Target="https://ips-brasil.web.app/index.html" TargetMode="External"/><Relationship Id="rId2" Type="http://schemas.openxmlformats.org/officeDocument/2006/relationships/image" Target="../media/image47.png"/><Relationship Id="rId1" Type="http://schemas.openxmlformats.org/officeDocument/2006/relationships/slideLayout" Target="../slideLayouts/slideLayout10.xml"/><Relationship Id="rId6" Type="http://schemas.openxmlformats.org/officeDocument/2006/relationships/hyperlink" Target="https://ips-brasil.web.app/artifacts.htm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7.jpg"/><Relationship Id="rId2"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6.jpeg"/><Relationship Id="rId5" Type="http://schemas.openxmlformats.org/officeDocument/2006/relationships/image" Target="../media/image51.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9694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Grupo Luso Brasileiro de Informática em Saúde</a:t>
            </a:r>
          </a:p>
          <a:p>
            <a:pPr marL="0" lvl="0" indent="0" algn="l" rtl="0">
              <a:spcBef>
                <a:spcPts val="0"/>
              </a:spcBef>
              <a:spcAft>
                <a:spcPts val="0"/>
              </a:spcAft>
              <a:buNone/>
            </a:pPr>
            <a:r>
              <a:rPr lang="pt-BR" sz="1700" dirty="0">
                <a:solidFill>
                  <a:srgbClr val="666666"/>
                </a:solidFill>
                <a:latin typeface="DM Sans"/>
                <a:ea typeface="DM Sans"/>
                <a:cs typeface="DM Sans"/>
                <a:sym typeface="DM Sans"/>
              </a:rPr>
              <a:t>25 de janeiro de 2024</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7" name="TextBox 6">
            <a:extLst>
              <a:ext uri="{FF2B5EF4-FFF2-40B4-BE49-F238E27FC236}">
                <a16:creationId xmlns:a16="http://schemas.microsoft.com/office/drawing/2014/main" id="{145AE46D-DAD2-BE92-5E82-7F0DF4C5B80B}"/>
              </a:ext>
            </a:extLst>
          </p:cNvPr>
          <p:cNvSpPr txBox="1"/>
          <p:nvPr/>
        </p:nvSpPr>
        <p:spPr>
          <a:xfrm>
            <a:off x="615524" y="4276739"/>
            <a:ext cx="2252540" cy="307777"/>
          </a:xfrm>
          <a:prstGeom prst="rect">
            <a:avLst/>
          </a:prstGeom>
          <a:noFill/>
        </p:spPr>
        <p:txBody>
          <a:bodyPr wrap="none" rtlCol="0">
            <a:spAutoFit/>
          </a:bodyPr>
          <a:lstStyle/>
          <a:p>
            <a:r>
              <a:rPr lang="en-BR" dirty="0"/>
              <a:t>Total de cadastros: 23095</a:t>
            </a:r>
          </a:p>
        </p:txBody>
      </p:sp>
    </p:spTree>
    <p:extLst>
      <p:ext uri="{BB962C8B-B14F-4D97-AF65-F5344CB8AC3E}">
        <p14:creationId xmlns:p14="http://schemas.microsoft.com/office/powerpoint/2010/main" val="180739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
        <p:nvSpPr>
          <p:cNvPr id="3" name="TextBox 2">
            <a:extLst>
              <a:ext uri="{FF2B5EF4-FFF2-40B4-BE49-F238E27FC236}">
                <a16:creationId xmlns:a16="http://schemas.microsoft.com/office/drawing/2014/main" id="{D878A948-7A50-AF40-BF14-D32DB6BFC6CF}"/>
              </a:ext>
            </a:extLst>
          </p:cNvPr>
          <p:cNvSpPr txBox="1"/>
          <p:nvPr/>
        </p:nvSpPr>
        <p:spPr>
          <a:xfrm>
            <a:off x="213160" y="4547207"/>
            <a:ext cx="4729316" cy="307777"/>
          </a:xfrm>
          <a:prstGeom prst="rect">
            <a:avLst/>
          </a:prstGeom>
          <a:noFill/>
        </p:spPr>
        <p:txBody>
          <a:bodyPr wrap="square">
            <a:spAutoFit/>
          </a:bodyPr>
          <a:lstStyle/>
          <a:p>
            <a:r>
              <a:rPr lang="en-BR" dirty="0">
                <a:hlinkClick r:id="rId6"/>
              </a:rPr>
              <a:t>https://ips-brasil.web.app/artifacts.html</a:t>
            </a:r>
            <a:endParaRPr lang="en-BR" dirty="0"/>
          </a:p>
        </p:txBody>
      </p:sp>
      <p:sp>
        <p:nvSpPr>
          <p:cNvPr id="4" name="TextBox 3">
            <a:extLst>
              <a:ext uri="{FF2B5EF4-FFF2-40B4-BE49-F238E27FC236}">
                <a16:creationId xmlns:a16="http://schemas.microsoft.com/office/drawing/2014/main" id="{11E02FF4-B571-683E-07D4-F6E8215C6642}"/>
              </a:ext>
            </a:extLst>
          </p:cNvPr>
          <p:cNvSpPr txBox="1"/>
          <p:nvPr/>
        </p:nvSpPr>
        <p:spPr>
          <a:xfrm>
            <a:off x="212682" y="474628"/>
            <a:ext cx="4729794" cy="307777"/>
          </a:xfrm>
          <a:prstGeom prst="rect">
            <a:avLst/>
          </a:prstGeom>
          <a:noFill/>
        </p:spPr>
        <p:txBody>
          <a:bodyPr wrap="square">
            <a:spAutoFit/>
          </a:bodyPr>
          <a:lstStyle/>
          <a:p>
            <a:r>
              <a:rPr lang="en-BR" dirty="0">
                <a:hlinkClick r:id="rId7"/>
              </a:rPr>
              <a:t>https://ips-brasil.web.app/index.html</a:t>
            </a:r>
            <a:endParaRPr lang="en-BR" dirty="0"/>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1883</TotalTime>
  <Words>2525</Words>
  <Application>Microsoft Macintosh PowerPoint</Application>
  <PresentationFormat>On-screen Show (16:9)</PresentationFormat>
  <Paragraphs>392</Paragraphs>
  <Slides>48</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48</vt:i4>
      </vt:variant>
    </vt:vector>
  </HeadingPairs>
  <TitlesOfParts>
    <vt:vector size="62"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Exemplos IPS</vt:lpstr>
      <vt:lpstr>PowerPoint Presentation</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24</cp:revision>
  <dcterms:created xsi:type="dcterms:W3CDTF">2023-12-18T21:24:32Z</dcterms:created>
  <dcterms:modified xsi:type="dcterms:W3CDTF">2024-01-23T18:53:53Z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